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2" d="100"/>
          <a:sy n="112" d="100"/>
        </p:scale>
        <p:origin x="158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17.09.2026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17.09.2026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000117"/>
              </p:ext>
            </p:extLst>
          </p:nvPr>
        </p:nvGraphicFramePr>
        <p:xfrm>
          <a:off x="611560" y="764704"/>
          <a:ext cx="8078201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800329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3293226874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 i="0">
                          <a:latin typeface="Calibri"/>
                        </a:rPr>
                        <a:t>Doç. Dr. Hikmet TOSYALI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 i="0">
                          <a:latin typeface="Calibri"/>
                        </a:rPr>
                        <a:t>Yeni Medya ve İletişim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 i="0">
                          <a:latin typeface="Calibri"/>
                        </a:rPr>
                        <a:t>New Media and Communication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i="0">
                          <a:latin typeface="+mn-lt"/>
                        </a:rPr>
                        <a:t>Danışman Görüşme Saati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i="0">
                          <a:latin typeface="+mn-lt"/>
                        </a:rPr>
                        <a:t>Office Hours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i="0">
                          <a:latin typeface="+mn-lt"/>
                        </a:rPr>
                        <a:t>B107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i="0">
                          <a:latin typeface="+mn-lt"/>
                        </a:rPr>
                        <a:t>Danışman Görüşme Saati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i="0">
                          <a:latin typeface="+mn-lt"/>
                        </a:rPr>
                        <a:t>Office Hours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i="0">
                          <a:latin typeface="+mn-lt"/>
                        </a:rPr>
                        <a:t>B107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2" name="Metin kutusu 5">
            <a:extLst>
              <a:ext uri="{FF2B5EF4-FFF2-40B4-BE49-F238E27FC236}">
                <a16:creationId xmlns:a16="http://schemas.microsoft.com/office/drawing/2014/main" id="{756CA47F-82DC-1B25-AAD2-147ACDC0B2BE}"/>
              </a:ext>
            </a:extLst>
          </p:cNvPr>
          <p:cNvSpPr txBox="1"/>
          <p:nvPr/>
        </p:nvSpPr>
        <p:spPr>
          <a:xfrm>
            <a:off x="539552" y="332656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Görüşme Saatleri /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69</Words>
  <Application>Microsoft Macintosh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Hilal AYTİMUR</cp:lastModifiedBy>
  <cp:revision>37</cp:revision>
  <cp:lastPrinted>2022-02-24T09:20:43Z</cp:lastPrinted>
  <dcterms:created xsi:type="dcterms:W3CDTF">2021-04-20T12:55:35Z</dcterms:created>
  <dcterms:modified xsi:type="dcterms:W3CDTF">2026-09-17T08:30:51Z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